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5"/>
    <p:sldId id="269" r:id="rId16"/>
    <p:sldId id="271" r:id="rId17"/>
    <p:sldId id="272" r:id="rId18"/>
    <p:sldId id="273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phldr="0" custT="1"/>
      <dgm:spPr>
        <a:solidFill>
          <a:srgbClr val="92D05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>
              <a:solidFill>
                <a:srgbClr val="C00000"/>
              </a:solidFill>
            </a:rPr>
            <a:t/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cxnId="{7FB7B088-B68F-4344-BBEE-C3472A995C6C}" type="parTrans">
      <dgm:prSet/>
      <dgm:spPr/>
      <dgm:t>
        <a:bodyPr/>
        <a:lstStyle/>
        <a:p>
          <a:endParaRPr lang="ru-RU"/>
        </a:p>
      </dgm:t>
    </dgm:pt>
    <dgm:pt modelId="{F66DED40-B6D7-4DF7-805F-BB731343ED2E}" cxnId="{7FB7B088-B68F-4344-BBEE-C3472A995C6C}" type="sibTrans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phldr="0" custT="1"/>
      <dgm:spPr>
        <a:solidFill>
          <a:srgbClr val="92D050"/>
        </a:solidFill>
      </dgm:spPr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>
              <a:solidFill>
                <a:srgbClr val="C00000"/>
              </a:solidFill>
            </a:rPr>
            <a:t/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cxnId="{74645005-67D4-463F-8686-4C92AF6E30B0}" type="parTrans">
      <dgm:prSet/>
      <dgm:spPr/>
      <dgm:t>
        <a:bodyPr/>
        <a:lstStyle/>
        <a:p>
          <a:endParaRPr lang="ru-RU"/>
        </a:p>
      </dgm:t>
    </dgm:pt>
    <dgm:pt modelId="{45E4D3AE-A203-4DD2-AB80-F350F3DE0371}" cxnId="{74645005-67D4-463F-8686-4C92AF6E30B0}" type="sibTrans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B7B088-B68F-4344-BBEE-C3472A995C6C}" srcId="{FF42EB97-A9C2-4027-897F-320BDB5D8DA4}" destId="{3813348D-8369-46F9-A692-1586B98518B8}" srcOrd="0" destOrd="0" parTransId="{21C31CFC-A203-4998-8F1A-79F511C88174}" sibTransId="{F66DED40-B6D7-4DF7-805F-BB731343ED2E}"/>
    <dgm:cxn modelId="{74645005-67D4-463F-8686-4C92AF6E30B0}" srcId="{FF42EB97-A9C2-4027-897F-320BDB5D8DA4}" destId="{08393821-E73D-45EE-8533-5BF7F40A73ED}" srcOrd="1" destOrd="0" parTransId="{097D4A0E-4C07-4254-BD51-7AA9CC299E56}" sibTransId="{45E4D3AE-A203-4DD2-AB80-F350F3DE0371}"/>
    <dgm:cxn modelId="{0285DD93-B0EC-4E87-BAD6-6E160B017903}" type="presOf" srcId="{FF42EB97-A9C2-4027-897F-320BDB5D8DA4}" destId="{030CD297-84E8-4E49-9ABB-478F32FCB2BF}" srcOrd="0" destOrd="0" presId="urn:microsoft.com/office/officeart/2005/8/layout/arrow5"/>
    <dgm:cxn modelId="{05E891E2-1F00-431A-976F-42F7CBB0BAE4}" type="presParOf" srcId="{030CD297-84E8-4E49-9ABB-478F32FCB2BF}" destId="{23B4218A-5343-4C99-B81C-DD172993C80D}" srcOrd="0" destOrd="0" presId="urn:microsoft.com/office/officeart/2005/8/layout/arrow5"/>
    <dgm:cxn modelId="{BBBEE167-F561-41DD-B2C9-EC26B91CB60F}" type="presOf" srcId="{3813348D-8369-46F9-A692-1586B98518B8}" destId="{23B4218A-5343-4C99-B81C-DD172993C80D}" srcOrd="0" destOrd="0" presId="urn:microsoft.com/office/officeart/2005/8/layout/arrow5"/>
    <dgm:cxn modelId="{8773BF92-6BDB-4EB3-A3C3-F4A7E0E6F6E5}" type="presParOf" srcId="{030CD297-84E8-4E49-9ABB-478F32FCB2BF}" destId="{0C9F5B0F-6C7A-4AFB-AE83-31D9C80B3F25}" srcOrd="1" destOrd="0" presId="urn:microsoft.com/office/officeart/2005/8/layout/arrow5"/>
    <dgm:cxn modelId="{818C63FC-EDC6-498E-99A7-73D86A540E54}" type="presOf" srcId="{08393821-E73D-45EE-8533-5BF7F40A73ED}" destId="{0C9F5B0F-6C7A-4AFB-AE83-31D9C80B3F25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6096000" cy="2886089"/>
        <a:chOff x="0" y="0"/>
        <a:chExt cx="6096000" cy="2886089"/>
      </a:xfrm>
    </dsp:grpSpPr>
    <dsp:sp modelId="{23B4218A-5343-4C99-B81C-DD172993C80D}">
      <dsp:nvSpPr>
        <dsp:cNvPr id="3" name="Стрелка вниз 2"/>
        <dsp:cNvSpPr/>
      </dsp:nvSpPr>
      <dsp:spPr bwMode="white">
        <a:xfrm rot="16200000">
          <a:off x="17607" y="0"/>
          <a:ext cx="2886089" cy="28860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5400000" vert="horz" wrap="square" lIns="170688" tIns="170688" rIns="170688" bIns="170688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endParaRPr lang="ru-RU" sz="1800" dirty="0">
            <a:solidFill>
              <a:srgbClr val="C00000"/>
            </a:solidFill>
          </a:endParaRPr>
        </a:p>
      </dsp:txBody>
      <dsp:txXfrm rot="16200000">
        <a:off x="17607" y="0"/>
        <a:ext cx="2886089" cy="2886089"/>
      </dsp:txXfrm>
    </dsp:sp>
    <dsp:sp modelId="{0C9F5B0F-6C7A-4AFB-AE83-31D9C80B3F25}">
      <dsp:nvSpPr>
        <dsp:cNvPr id="4" name="Стрелка вниз 3"/>
        <dsp:cNvSpPr/>
      </dsp:nvSpPr>
      <dsp:spPr bwMode="white">
        <a:xfrm rot="27000000">
          <a:off x="3150746" y="0"/>
          <a:ext cx="2886089" cy="28860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rot="-5400000" lIns="142240" tIns="142240" rIns="142240" bIns="1422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sp:txBody>
      <dsp:txXfrm rot="27000000">
        <a:off x="3150746" y="0"/>
        <a:ext cx="2886089" cy="2886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  <a:endParaRPr lang="ru-RU" altLang="ru-RU" smtClean="0"/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http://publication.pravo.gov.ru/Document/View/000120221228004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138875" y="333377"/>
            <a:ext cx="708533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ребенка  детский сад № 116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28710" y="6165850"/>
            <a:ext cx="210566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г.Калининград 2023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8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 Программы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24"/>
          <p:cNvGrpSpPr/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развивающая </a:t>
              </a:r>
              <a:r>
                <a:rPr lang="ru-RU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 среда</a:t>
              </a:r>
              <a:endParaRPr lang="ru-RU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/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финансовые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2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/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материально-технические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/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кадровые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4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/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anose="020B0604020202020204" pitchFamily="34" charset="0"/>
                  <a:cs typeface="Arial" panose="020B0604020202020204" pitchFamily="34" charset="0"/>
                </a:rPr>
                <a:t>психолого-педагогические</a:t>
              </a:r>
              <a:endParaRPr lang="ru-RU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5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79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2768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</a:t>
            </a:r>
            <a:endParaRPr lang="ru-RU" kern="50" dirty="0" smtClean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38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1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60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077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  <a:endParaRPr lang="ru-RU" alt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  <a:endParaRPr lang="ru-RU" sz="16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  <a:endParaRPr lang="ru-RU" alt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object 3"/>
          <p:cNvSpPr/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/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/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/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  <a:endParaRPr lang="ru-RU" altLang="ru-RU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  <a:endParaRPr lang="ru-RU" altLang="ru-RU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  <a:endParaRPr lang="ru-RU" altLang="ru-RU" dirty="0"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17418" name="object 7"/>
          <p:cNvSpPr/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/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145"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  <a:endParaRPr lang="ru-RU" spc="-1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marL="144145"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  <a:endParaRPr lang="ru-RU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  <a:endParaRPr lang="ru-RU" spc="-15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  <a:endParaRPr lang="ru-RU" spc="-5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  <a:endParaRPr lang="ru-RU" spc="-5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  <a:endParaRPr lang="ru-RU" spc="-1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>
              <a:buSzPct val="80000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  <a:endParaRPr lang="ru-RU" spc="-30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17422" name="object 7"/>
          <p:cNvSpPr/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58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98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405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60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80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400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1205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  <a:endParaRPr lang="ru-RU" alt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10698</Words>
  <Application>WPS Presentation</Application>
  <PresentationFormat>Экран (4:3)</PresentationFormat>
  <Paragraphs>198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Arial</vt:lpstr>
      <vt:lpstr>SimSun</vt:lpstr>
      <vt:lpstr>Wingdings</vt:lpstr>
      <vt:lpstr>Wingdings 3</vt:lpstr>
      <vt:lpstr>Arial</vt:lpstr>
      <vt:lpstr>Times New Roman</vt:lpstr>
      <vt:lpstr>Calibri</vt:lpstr>
      <vt:lpstr>Symbol</vt:lpstr>
      <vt:lpstr>Candara</vt:lpstr>
      <vt:lpstr>Mangal</vt:lpstr>
      <vt:lpstr>Segoe Print</vt:lpstr>
      <vt:lpstr>Arial Unicode MS</vt:lpstr>
      <vt:lpstr>Microsoft YaHei</vt:lpstr>
      <vt:lpstr>Arial Unicode MS</vt:lpstr>
      <vt:lpstr>Century Gothic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Структура ОП ДО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Формы работы по взаимодействию с родителями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pivip</cp:lastModifiedBy>
  <cp:revision>7</cp:revision>
  <dcterms:created xsi:type="dcterms:W3CDTF">2023-08-02T09:43:00Z</dcterms:created>
  <dcterms:modified xsi:type="dcterms:W3CDTF">2024-03-21T09:11:56Z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6EEEFDD831E34FBE8D0E6FA1CA28E1DA_12</vt:lpwstr>
  </property>
  <property fmtid="{D5CDD505-2E9C-101B-9397-08002B2CF9AE}" pid="3" name="KSOProductBuildVer">
    <vt:lpwstr>1049-12.2.0.13416</vt:lpwstr>
  </property>
</Properties>
</file>